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08" r:id="rId4"/>
  </p:sldMasterIdLst>
  <p:notesMasterIdLst>
    <p:notesMasterId r:id="rId16"/>
  </p:notesMasterIdLst>
  <p:sldIdLst>
    <p:sldId id="256" r:id="rId5"/>
    <p:sldId id="257" r:id="rId6"/>
    <p:sldId id="258" r:id="rId7"/>
    <p:sldId id="269" r:id="rId8"/>
    <p:sldId id="267" r:id="rId9"/>
    <p:sldId id="266" r:id="rId10"/>
    <p:sldId id="264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embeddedFontLs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06E"/>
    <a:srgbClr val="CAC876"/>
    <a:srgbClr val="E0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84BDE-448A-4B45-B84A-C32F756E30DF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1C3E-8D59-4B87-B56C-E94D4BA2B6F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5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8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5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37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94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01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3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18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63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88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5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07/03/2020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07/03/2020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2688030" y="3944232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960" y="998213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3777055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52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8808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71649" y="90272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6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3071802" y="4714884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5858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smtClean="0"/>
              <a:t>7: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617178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Đ</a:t>
            </a:r>
            <a:r>
              <a:rPr lang="en-US" sz="2800" b="1" dirty="0" err="1" smtClean="0">
                <a:solidFill>
                  <a:schemeClr val="bg1"/>
                </a:solidFill>
              </a:rPr>
              <a:t>úng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04" y="338480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22746" y="359912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973524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8338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56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99592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9712" y="89885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Oa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Bạn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thật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giỏi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Cảm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nhé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Đây</a:t>
            </a:r>
            <a:r>
              <a:rPr lang="en-US" sz="2800" b="1" dirty="0">
                <a:solidFill>
                  <a:srgbClr val="FF0000"/>
                </a:solidFill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</a:rPr>
              <a:t>một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chút</a:t>
            </a:r>
            <a:r>
              <a:rPr lang="en-US" sz="2800" b="1" dirty="0">
                <a:solidFill>
                  <a:srgbClr val="FF0000"/>
                </a:solidFill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</a:rPr>
              <a:t>mình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tặng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bạn</a:t>
            </a:r>
            <a:r>
              <a:rPr lang="en-US" sz="2800" b="1" dirty="0">
                <a:solidFill>
                  <a:srgbClr val="FF0000"/>
                </a:solidFill>
              </a:rPr>
              <a:t> nè</a:t>
            </a:r>
            <a:endParaRPr lang="vi-VN" sz="2800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581" y="2661266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76056" y="3068960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02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/>
              <a:t>Những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chu</a:t>
            </a:r>
            <a:r>
              <a:rPr lang="en-US" sz="2200" b="1" dirty="0" smtClean="0"/>
              <a:t>́ </a:t>
            </a:r>
            <a:r>
              <a:rPr lang="en-US" sz="2200" b="1" dirty="0" err="1" smtClean="0"/>
              <a:t>ga</a:t>
            </a:r>
            <a:r>
              <a:rPr lang="en-US" sz="2200" b="1" dirty="0" smtClean="0"/>
              <a:t>̀ </a:t>
            </a:r>
            <a:r>
              <a:rPr lang="en-US" sz="2200" b="1" dirty="0" err="1" smtClean="0"/>
              <a:t>mái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của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chúng</a:t>
            </a:r>
            <a:r>
              <a:rPr lang="en-US" sz="2200" b="1" dirty="0" smtClean="0"/>
              <a:t> ta </a:t>
            </a:r>
            <a:r>
              <a:rPr lang="en-US" sz="2200" b="1" dirty="0" err="1" smtClean="0"/>
              <a:t>đã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đẻ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rất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nhiều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trứng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Bạn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hãy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giúp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mình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hoạch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số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trứng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đó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bằng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cách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lời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các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câu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hỏi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nhé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Khi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lời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đúng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trứng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đã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giỏ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của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mình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rồi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đấy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Nào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bắt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đầu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thôi</a:t>
            </a:r>
            <a:r>
              <a:rPr lang="en-US" sz="2200" b="1" dirty="0" smtClean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96029" y="201030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23342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2: </a:t>
            </a:r>
            <a:r>
              <a:rPr lang="en-US" sz="2800" b="1" dirty="0" err="1" smtClean="0">
                <a:solidFill>
                  <a:prstClr val="white"/>
                </a:solidFill>
              </a:rPr>
              <a:t>Nhập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hỏi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tại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B</a:t>
            </a:r>
            <a:r>
              <a:rPr lang="en-US" sz="2800" b="1" dirty="0" smtClean="0">
                <a:solidFill>
                  <a:prstClr val="white"/>
                </a:solidFill>
              </a:rPr>
              <a:t>: </a:t>
            </a:r>
            <a:r>
              <a:rPr lang="en-US" sz="2800" b="1" dirty="0" err="1" smtClean="0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A: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D: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</a:rPr>
              <a:t>3: </a:t>
            </a:r>
            <a:r>
              <a:rPr lang="en-US" sz="2800" b="1" dirty="0" err="1" smtClean="0">
                <a:solidFill>
                  <a:prstClr val="white"/>
                </a:solidFill>
              </a:rPr>
              <a:t>Nhập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hỏi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tại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A : </a:t>
            </a:r>
            <a:r>
              <a:rPr lang="en-US" sz="2800" b="1" dirty="0" err="1" smtClean="0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B: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D: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</a:rPr>
              <a:t>4: </a:t>
            </a:r>
            <a:r>
              <a:rPr lang="en-US" sz="2800" b="1" dirty="0" err="1" smtClean="0">
                <a:solidFill>
                  <a:prstClr val="white"/>
                </a:solidFill>
              </a:rPr>
              <a:t>Nhập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câu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hỏi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tại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đây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A : </a:t>
            </a:r>
            <a:r>
              <a:rPr lang="en-US" sz="2800" b="1" dirty="0" err="1" smtClean="0">
                <a:solidFill>
                  <a:prstClr val="white"/>
                </a:solidFill>
              </a:rPr>
              <a:t>Đúng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B: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D: </a:t>
            </a:r>
            <a:r>
              <a:rPr lang="en-US" sz="2800" b="1" dirty="0" err="1" smtClean="0">
                <a:solidFill>
                  <a:prstClr val="white"/>
                </a:solidFill>
              </a:rPr>
              <a:t>Sai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 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smtClean="0"/>
              <a:t>5: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Đúng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smtClean="0"/>
              <a:t>6: </a:t>
            </a:r>
            <a:r>
              <a:rPr lang="en-US" sz="2800" b="1" dirty="0" err="1" smtClean="0"/>
              <a:t>Nhập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C: </a:t>
            </a:r>
            <a:r>
              <a:rPr lang="en-US" sz="2800" b="1" dirty="0" err="1" smtClean="0">
                <a:solidFill>
                  <a:schemeClr val="bg1"/>
                </a:solidFill>
              </a:rPr>
              <a:t>Đ</a:t>
            </a:r>
            <a:r>
              <a:rPr lang="en-US" sz="2800" b="1" dirty="0" err="1" smtClean="0">
                <a:solidFill>
                  <a:schemeClr val="bg1"/>
                </a:solidFill>
              </a:rPr>
              <a:t>úng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19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D: </a:t>
            </a:r>
            <a:r>
              <a:rPr lang="en-US" sz="2800" b="1" dirty="0" err="1" smtClean="0">
                <a:solidFill>
                  <a:schemeClr val="bg1"/>
                </a:solidFill>
              </a:rPr>
              <a:t>Sai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Ồ, </a:t>
            </a:r>
            <a:r>
              <a:rPr lang="en-US" sz="2000" b="1" dirty="0" err="1" smtClean="0">
                <a:solidFill>
                  <a:srgbClr val="C00000"/>
                </a:solidFill>
              </a:rPr>
              <a:t>tiếc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quá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sai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mất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rồi</a:t>
            </a:r>
            <a:r>
              <a:rPr lang="en-US" sz="2000" b="1" dirty="0" smtClean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11583</TotalTime>
  <Words>384</Words>
  <Application>Microsoft Office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Tahoma</vt:lpstr>
      <vt:lpstr>Calibri</vt:lpstr>
      <vt:lpstr>Times New Roman</vt:lpstr>
      <vt:lpstr>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</dc:creator>
  <cp:lastModifiedBy>Admin</cp:lastModifiedBy>
  <cp:revision>103</cp:revision>
  <dcterms:created xsi:type="dcterms:W3CDTF">2018-03-26T14:59:00Z</dcterms:created>
  <dcterms:modified xsi:type="dcterms:W3CDTF">2020-03-07T17:39:07Z</dcterms:modified>
</cp:coreProperties>
</file>